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21.12.2022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21.12.2022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21.12.2022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21.12.2022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1"/>
          <a:stretch/>
        </p:blipFill>
        <p:spPr>
          <a:xfrm>
            <a:off x="2404413" y="1303608"/>
            <a:ext cx="7383173" cy="37636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3961E4E-83D9-3BC0-CFE1-1FEB3B2533FF}"/>
              </a:ext>
            </a:extLst>
          </p:cNvPr>
          <p:cNvSpPr txBox="1"/>
          <p:nvPr/>
        </p:nvSpPr>
        <p:spPr>
          <a:xfrm>
            <a:off x="1700784" y="5127049"/>
            <a:ext cx="8156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Ausbessern auf Berechnung mit Federkonstante</a:t>
            </a:r>
          </a:p>
        </p:txBody>
      </p:sp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0D47C3-1465-B5F9-D776-B1AE93DECD88}"/>
              </a:ext>
            </a:extLst>
          </p:cNvPr>
          <p:cNvSpPr txBox="1"/>
          <p:nvPr/>
        </p:nvSpPr>
        <p:spPr>
          <a:xfrm>
            <a:off x="7552944" y="4892040"/>
            <a:ext cx="3227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/>
              <a:t>Richtig berechnen mit Querkraft</a:t>
            </a:r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E0AADF-19E8-1788-8F78-E86445D1A084}"/>
              </a:ext>
            </a:extLst>
          </p:cNvPr>
          <p:cNvSpPr txBox="1"/>
          <p:nvPr/>
        </p:nvSpPr>
        <p:spPr>
          <a:xfrm>
            <a:off x="9006840" y="3090672"/>
            <a:ext cx="3090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/>
              <a:t>Auf Knickung berechnen bei Druck-beanspruchung </a:t>
            </a:r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60671A-9B0B-2242-0A64-CB0F8187F110}"/>
              </a:ext>
            </a:extLst>
          </p:cNvPr>
          <p:cNvSpPr txBox="1"/>
          <p:nvPr/>
        </p:nvSpPr>
        <p:spPr>
          <a:xfrm>
            <a:off x="8220457" y="2624328"/>
            <a:ext cx="3008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/>
              <a:t>Biegespannung Berechnung</a:t>
            </a:r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Breitbild</PresentationFormat>
  <Paragraphs>74</Paragraphs>
  <Slides>24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26</cp:revision>
  <dcterms:created xsi:type="dcterms:W3CDTF">2022-12-01T10:41:52Z</dcterms:created>
  <dcterms:modified xsi:type="dcterms:W3CDTF">2022-12-21T14:41:54Z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